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53" r:id="rId32"/>
    <p:sldId id="354" r:id="rId33"/>
    <p:sldId id="371" r:id="rId34"/>
    <p:sldId id="372" r:id="rId35"/>
    <p:sldId id="373" r:id="rId3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Lst>
        </p14:section>
        <p14:section name="With The Old Breed" id="{75BE7694-C59F-43C8-A788-F54FAED95378}">
          <p14:sldIdLst>
            <p14:sldId id="353"/>
            <p14:sldId id="354"/>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6436</TotalTime>
  <Words>6381</Words>
  <Application>Microsoft Office PowerPoint</Application>
  <PresentationFormat>Custom</PresentationFormat>
  <Paragraphs>480</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34</cp:revision>
  <dcterms:created xsi:type="dcterms:W3CDTF">2024-08-20T00:05:07Z</dcterms:created>
  <dcterms:modified xsi:type="dcterms:W3CDTF">2024-10-29T23:50:44Z</dcterms:modified>
</cp:coreProperties>
</file>